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Expressief talent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Module A, periode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494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dag van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Teruggave verslagen</a:t>
            </a:r>
          </a:p>
          <a:p>
            <a:r>
              <a:rPr lang="nl-NL" dirty="0" smtClean="0"/>
              <a:t>Resterende toneelstukken</a:t>
            </a:r>
          </a:p>
          <a:p>
            <a:r>
              <a:rPr lang="nl-NL" dirty="0" smtClean="0"/>
              <a:t>Uitleg nieuwe periode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757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Eindproduct 1: ‘Eigen </a:t>
            </a:r>
            <a:r>
              <a:rPr lang="nl-NL" dirty="0"/>
              <a:t>creatieve en expressieve talenten’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73646"/>
            <a:ext cx="8596668" cy="3880773"/>
          </a:xfrm>
        </p:spPr>
        <p:txBody>
          <a:bodyPr/>
          <a:lstStyle/>
          <a:p>
            <a:r>
              <a:rPr lang="nl-NL" dirty="0"/>
              <a:t>Je gaat voor deze opdracht jouw eigen creatieve en expressieve talenten ontdekken en ontwikkelen door buiten de kaders te kijken, denken, exploreren en </a:t>
            </a:r>
            <a:r>
              <a:rPr lang="nl-NL" dirty="0" smtClean="0"/>
              <a:t>experimenteren. Dit verwerk je in </a:t>
            </a:r>
            <a:r>
              <a:rPr lang="nl-NL" dirty="0"/>
              <a:t>jouw </a:t>
            </a:r>
            <a:r>
              <a:rPr lang="nl-NL" b="1" dirty="0"/>
              <a:t>Art </a:t>
            </a:r>
            <a:r>
              <a:rPr lang="nl-NL" b="1" dirty="0" smtClean="0"/>
              <a:t>Journal</a:t>
            </a:r>
            <a:r>
              <a:rPr lang="nl-NL" dirty="0" smtClean="0"/>
              <a:t>.</a:t>
            </a:r>
          </a:p>
          <a:p>
            <a:r>
              <a:rPr lang="nl-NL" dirty="0" smtClean="0"/>
              <a:t>De </a:t>
            </a:r>
            <a:r>
              <a:rPr lang="nl-NL" u="sng" dirty="0" smtClean="0"/>
              <a:t>overige drie kijkwijzers </a:t>
            </a:r>
            <a:r>
              <a:rPr lang="nl-NL" dirty="0" smtClean="0"/>
              <a:t>worden ingevuld in eigen tijd en voeg je in </a:t>
            </a:r>
            <a:r>
              <a:rPr lang="nl-NL" dirty="0" err="1" smtClean="0"/>
              <a:t>in</a:t>
            </a:r>
            <a:r>
              <a:rPr lang="nl-NL" dirty="0" smtClean="0"/>
              <a:t> je kijkwijzermap.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903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Eindproduct 2:</a:t>
            </a:r>
            <a:br>
              <a:rPr lang="nl-NL" dirty="0" smtClean="0"/>
            </a:br>
            <a:r>
              <a:rPr lang="nl-NL" dirty="0" smtClean="0"/>
              <a:t>‘Voer </a:t>
            </a:r>
            <a:r>
              <a:rPr lang="nl-NL" dirty="0"/>
              <a:t>een activiteit uit met de doelgroep’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94829"/>
            <a:ext cx="8884677" cy="3880773"/>
          </a:xfrm>
        </p:spPr>
        <p:txBody>
          <a:bodyPr/>
          <a:lstStyle/>
          <a:p>
            <a:r>
              <a:rPr lang="nl-NL" dirty="0" smtClean="0"/>
              <a:t>Voor </a:t>
            </a:r>
            <a:r>
              <a:rPr lang="nl-NL" dirty="0"/>
              <a:t>deze opdracht ga je een activiteit uitvoeren met de doelgroep. </a:t>
            </a:r>
            <a:endParaRPr lang="nl-NL" dirty="0" smtClean="0"/>
          </a:p>
          <a:p>
            <a:r>
              <a:rPr lang="nl-NL" dirty="0" smtClean="0"/>
              <a:t>Dit is een zogenoemde oefenopdracht ter voorbereiding op het examen KZD ET van volgend jaar.</a:t>
            </a:r>
          </a:p>
          <a:p>
            <a:r>
              <a:rPr lang="nl-NL" dirty="0" smtClean="0"/>
              <a:t>Je </a:t>
            </a:r>
            <a:r>
              <a:rPr lang="nl-NL" dirty="0"/>
              <a:t>maakt hierin gebruik van één of meerdere verschillende </a:t>
            </a:r>
            <a:r>
              <a:rPr lang="nl-NL" dirty="0" smtClean="0"/>
              <a:t>expressievormen.</a:t>
            </a:r>
          </a:p>
          <a:p>
            <a:r>
              <a:rPr lang="nl-NL" dirty="0" smtClean="0"/>
              <a:t>Tijdens </a:t>
            </a:r>
            <a:r>
              <a:rPr lang="nl-NL" dirty="0"/>
              <a:t>het uitvoeren van deze activiteit zet je je eigen talenten en specifieke vaardigheden in bij bijvoorbeeld het begeleiden, stimuleren en instrueren van de </a:t>
            </a:r>
            <a:r>
              <a:rPr lang="nl-NL" dirty="0" smtClean="0"/>
              <a:t>doelgroep.</a:t>
            </a:r>
          </a:p>
          <a:p>
            <a:r>
              <a:rPr lang="nl-NL" dirty="0" smtClean="0"/>
              <a:t>Bekijk </a:t>
            </a:r>
            <a:r>
              <a:rPr lang="nl-NL" dirty="0"/>
              <a:t>het 'Plan van aanpak </a:t>
            </a:r>
            <a:r>
              <a:rPr lang="nl-NL" dirty="0" smtClean="0"/>
              <a:t>activiteit </a:t>
            </a:r>
            <a:r>
              <a:rPr lang="nl-NL" dirty="0"/>
              <a:t>met de doelgroep' om aan de slag te gaan</a:t>
            </a:r>
            <a:r>
              <a:rPr lang="nl-NL" dirty="0" smtClean="0"/>
              <a:t>!</a:t>
            </a:r>
          </a:p>
          <a:p>
            <a:r>
              <a:rPr lang="nl-NL" dirty="0" smtClean="0"/>
              <a:t>Je voortschrijdend proces ‘gedachten/associaties’ noteer je in je ‘Art </a:t>
            </a:r>
            <a:r>
              <a:rPr lang="nl-NL" dirty="0" err="1" smtClean="0"/>
              <a:t>Journel</a:t>
            </a:r>
            <a:r>
              <a:rPr lang="nl-NL" dirty="0" smtClean="0"/>
              <a:t>’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61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073397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Eindproduct 3:</a:t>
            </a:r>
            <a:br>
              <a:rPr lang="nl-NL" dirty="0" smtClean="0"/>
            </a:br>
            <a:r>
              <a:rPr lang="nl-NL" dirty="0" smtClean="0">
                <a:latin typeface="Arial" panose="020B0604020202020204" pitchFamily="34" charset="0"/>
              </a:rPr>
              <a:t>‘</a:t>
            </a:r>
            <a:r>
              <a:rPr lang="nl-NL" dirty="0">
                <a:latin typeface="Arial" panose="020B0604020202020204" pitchFamily="34" charset="0"/>
              </a:rPr>
              <a:t>Presenteer jouw eigen expressieve ontwikkeling’</a:t>
            </a:r>
            <a:br>
              <a:rPr lang="nl-NL" dirty="0">
                <a:latin typeface="Arial" panose="020B0604020202020204" pitchFamily="34" charset="0"/>
              </a:rPr>
            </a:b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518574"/>
              </p:ext>
            </p:extLst>
          </p:nvPr>
        </p:nvGraphicFramePr>
        <p:xfrm>
          <a:off x="862148" y="1661886"/>
          <a:ext cx="8018659" cy="7904797"/>
        </p:xfrm>
        <a:graphic>
          <a:graphicData uri="http://schemas.openxmlformats.org/drawingml/2006/table">
            <a:tbl>
              <a:tblPr/>
              <a:tblGrid>
                <a:gridCol w="8018659">
                  <a:extLst>
                    <a:ext uri="{9D8B030D-6E8A-4147-A177-3AD203B41FA5}">
                      <a16:colId xmlns:a16="http://schemas.microsoft.com/office/drawing/2014/main" val="759852144"/>
                    </a:ext>
                  </a:extLst>
                </a:gridCol>
              </a:tblGrid>
              <a:tr h="3798388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Dit is 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een presentatie 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waarin 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je terugblikt op het 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creatieve proces (Art </a:t>
                      </a:r>
                      <a:r>
                        <a:rPr lang="nl-NL" sz="2400" dirty="0" err="1" smtClean="0">
                          <a:effectLst/>
                          <a:latin typeface="Arial" panose="020B0604020202020204" pitchFamily="34" charset="0"/>
                        </a:rPr>
                        <a:t>Journel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) en 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het product 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van opdracht 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  <a:p>
                      <a:endParaRPr lang="nl-NL" sz="2400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Je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nl-NL" sz="2400" u="sng" dirty="0">
                          <a:effectLst/>
                          <a:latin typeface="Arial" panose="020B0604020202020204" pitchFamily="34" charset="0"/>
                        </a:rPr>
                        <a:t>presenteert 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hierbij:</a:t>
                      </a:r>
                      <a:endParaRPr lang="nl-NL" sz="2400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…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jouw eigen creatieve/ expressieve ontwikkeling (gebruik 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jouw 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Art 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Journal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…jouw 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verantwoording van jouw activiteit. 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Daarin: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Hoe 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heb je de doelgroep 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geïnspireerd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Hoe</a:t>
                      </a:r>
                      <a:r>
                        <a:rPr lang="nl-NL" sz="2400" baseline="0" dirty="0" smtClean="0">
                          <a:effectLst/>
                          <a:latin typeface="Arial" panose="020B0604020202020204" pitchFamily="34" charset="0"/>
                        </a:rPr>
                        <a:t> heb je deze </a:t>
                      </a:r>
                      <a:r>
                        <a:rPr lang="nl-NL" sz="2400" dirty="0" smtClean="0">
                          <a:effectLst/>
                          <a:latin typeface="Arial" panose="020B0604020202020204" pitchFamily="34" charset="0"/>
                        </a:rPr>
                        <a:t>gestimuleerd 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</a:rPr>
                        <a:t>en begeleid in het doorlopen van het creatieve proces tijdens de uitvoering van de activiteit?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842417"/>
                  </a:ext>
                </a:extLst>
              </a:tr>
              <a:tr h="3881437">
                <a:tc>
                  <a:txBody>
                    <a:bodyPr/>
                    <a:lstStyle/>
                    <a:p>
                      <a:endParaRPr lang="nl-NL" sz="24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342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50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Brainstormen (in art </a:t>
            </a:r>
            <a:r>
              <a:rPr lang="nl-NL" dirty="0" err="1" smtClean="0"/>
              <a:t>journal</a:t>
            </a:r>
            <a:r>
              <a:rPr lang="nl-NL" dirty="0" smtClean="0"/>
              <a:t>) over activiteit met je doelgroep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89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197</Words>
  <Application>Microsoft Office PowerPoint</Application>
  <PresentationFormat>Breedbeeld</PresentationFormat>
  <Paragraphs>25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</vt:lpstr>
      <vt:lpstr>Expressief talent</vt:lpstr>
      <vt:lpstr>De dag van vandaag</vt:lpstr>
      <vt:lpstr>Eindproduct 1: ‘Eigen creatieve en expressieve talenten’</vt:lpstr>
      <vt:lpstr>Eindproduct 2: ‘Voer een activiteit uit met de doelgroep’ </vt:lpstr>
      <vt:lpstr>Eindproduct 3: ‘Presenteer jouw eigen expressieve ontwikkeling’ </vt:lpstr>
      <vt:lpstr>Brainstormen (in art journal) over activiteit met je doelgroep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Simon Poelman</dc:creator>
  <cp:lastModifiedBy>Simon Poelman</cp:lastModifiedBy>
  <cp:revision>6</cp:revision>
  <dcterms:created xsi:type="dcterms:W3CDTF">2019-05-08T10:04:05Z</dcterms:created>
  <dcterms:modified xsi:type="dcterms:W3CDTF">2019-05-08T10:46:26Z</dcterms:modified>
</cp:coreProperties>
</file>